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60" r:id="rId4"/>
    <p:sldId id="261" r:id="rId5"/>
    <p:sldId id="263" r:id="rId6"/>
    <p:sldId id="259" r:id="rId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81" d="100"/>
          <a:sy n="81" d="100"/>
        </p:scale>
        <p:origin x="-1056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12629F-9187-4AF5-8687-5E25C904D63D}" type="datetimeFigureOut">
              <a:rPr lang="en-US" smtClean="0"/>
              <a:pPr/>
              <a:t>9/19/2016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11314A-602D-49EF-9D2F-FAD3C0AF568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12629F-9187-4AF5-8687-5E25C904D63D}" type="datetimeFigureOut">
              <a:rPr lang="en-US" smtClean="0"/>
              <a:pPr/>
              <a:t>9/19/2016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11314A-602D-49EF-9D2F-FAD3C0AF568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12629F-9187-4AF5-8687-5E25C904D63D}" type="datetimeFigureOut">
              <a:rPr lang="en-US" smtClean="0"/>
              <a:pPr/>
              <a:t>9/19/2016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11314A-602D-49EF-9D2F-FAD3C0AF568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12629F-9187-4AF5-8687-5E25C904D63D}" type="datetimeFigureOut">
              <a:rPr lang="en-US" smtClean="0"/>
              <a:pPr/>
              <a:t>9/19/2016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11314A-602D-49EF-9D2F-FAD3C0AF568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12629F-9187-4AF5-8687-5E25C904D63D}" type="datetimeFigureOut">
              <a:rPr lang="en-US" smtClean="0"/>
              <a:pPr/>
              <a:t>9/19/2016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11314A-602D-49EF-9D2F-FAD3C0AF568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12629F-9187-4AF5-8687-5E25C904D63D}" type="datetimeFigureOut">
              <a:rPr lang="en-US" smtClean="0"/>
              <a:pPr/>
              <a:t>9/19/2016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11314A-602D-49EF-9D2F-FAD3C0AF568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12629F-9187-4AF5-8687-5E25C904D63D}" type="datetimeFigureOut">
              <a:rPr lang="en-US" smtClean="0"/>
              <a:pPr/>
              <a:t>9/19/2016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11314A-602D-49EF-9D2F-FAD3C0AF568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12629F-9187-4AF5-8687-5E25C904D63D}" type="datetimeFigureOut">
              <a:rPr lang="en-US" smtClean="0"/>
              <a:pPr/>
              <a:t>9/19/2016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11314A-602D-49EF-9D2F-FAD3C0AF568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12629F-9187-4AF5-8687-5E25C904D63D}" type="datetimeFigureOut">
              <a:rPr lang="en-US" smtClean="0"/>
              <a:pPr/>
              <a:t>9/19/2016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11314A-602D-49EF-9D2F-FAD3C0AF568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12629F-9187-4AF5-8687-5E25C904D63D}" type="datetimeFigureOut">
              <a:rPr lang="en-US" smtClean="0"/>
              <a:pPr/>
              <a:t>9/19/2016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11314A-602D-49EF-9D2F-FAD3C0AF568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12629F-9187-4AF5-8687-5E25C904D63D}" type="datetimeFigureOut">
              <a:rPr lang="en-US" smtClean="0"/>
              <a:pPr/>
              <a:t>9/19/2016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11314A-602D-49EF-9D2F-FAD3C0AF568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12629F-9187-4AF5-8687-5E25C904D63D}" type="datetimeFigureOut">
              <a:rPr lang="en-US" smtClean="0"/>
              <a:pPr/>
              <a:t>9/19/2016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11314A-602D-49EF-9D2F-FAD3C0AF5685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file:///D:\GVG%202012\Nhac%20cai%20bai%20giang\05%20Track%205-1.wma" TargetMode="External"/><Relationship Id="rId1" Type="http://schemas.openxmlformats.org/officeDocument/2006/relationships/audio" Target="file:///D:\GVG%202012\Nhac%20cai%20bai%20giang\Love%20is%20blue.wav" TargetMode="Externa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ext Box 4"/>
          <p:cNvSpPr txBox="1">
            <a:spLocks noChangeArrowheads="1"/>
          </p:cNvSpPr>
          <p:nvPr/>
        </p:nvSpPr>
        <p:spPr bwMode="auto">
          <a:xfrm>
            <a:off x="304800" y="838200"/>
            <a:ext cx="8382000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b="1" dirty="0">
                <a:solidFill>
                  <a:srgbClr val="9900FF"/>
                </a:solidFill>
                <a:latin typeface=".VnTimeH" pitchFamily="34" charset="0"/>
              </a:rPr>
              <a:t> </a:t>
            </a:r>
            <a:r>
              <a:rPr lang="en-US" sz="2400" b="1" dirty="0" err="1">
                <a:solidFill>
                  <a:srgbClr val="9900FF"/>
                </a:solidFill>
                <a:latin typeface=".VnTimeH" pitchFamily="34" charset="0"/>
              </a:rPr>
              <a:t>Phßng</a:t>
            </a:r>
            <a:r>
              <a:rPr lang="en-US" sz="2400" b="1" dirty="0">
                <a:solidFill>
                  <a:srgbClr val="9900FF"/>
                </a:solidFill>
                <a:latin typeface=".VnTimeH" pitchFamily="34" charset="0"/>
              </a:rPr>
              <a:t> </a:t>
            </a:r>
            <a:r>
              <a:rPr lang="en-US" sz="2400" b="1" dirty="0" err="1">
                <a:solidFill>
                  <a:srgbClr val="9900FF"/>
                </a:solidFill>
                <a:latin typeface=".VnTimeH" pitchFamily="34" charset="0"/>
              </a:rPr>
              <a:t>gi¸o</a:t>
            </a:r>
            <a:r>
              <a:rPr lang="en-US" sz="2400" b="1" dirty="0">
                <a:solidFill>
                  <a:srgbClr val="9900FF"/>
                </a:solidFill>
                <a:latin typeface=".VnTimeH" pitchFamily="34" charset="0"/>
              </a:rPr>
              <a:t> </a:t>
            </a:r>
            <a:r>
              <a:rPr lang="en-US" sz="2400" b="1" dirty="0" err="1">
                <a:solidFill>
                  <a:srgbClr val="9900FF"/>
                </a:solidFill>
                <a:latin typeface=".VnTimeH" pitchFamily="34" charset="0"/>
              </a:rPr>
              <a:t>dôc</a:t>
            </a:r>
            <a:r>
              <a:rPr lang="en-US" sz="2400" b="1" dirty="0">
                <a:solidFill>
                  <a:srgbClr val="9900FF"/>
                </a:solidFill>
                <a:latin typeface=".VnTimeH" pitchFamily="34" charset="0"/>
              </a:rPr>
              <a:t> ®µo t¹o </a:t>
            </a:r>
            <a:r>
              <a:rPr lang="en-US" sz="2400" b="1" dirty="0">
                <a:solidFill>
                  <a:srgbClr val="9900FF"/>
                </a:solidFill>
                <a:latin typeface="Times New Roman" pitchFamily="18" charset="0"/>
                <a:cs typeface="Times New Roman" pitchFamily="18" charset="0"/>
              </a:rPr>
              <a:t>QUẬN LONG BIÊN</a:t>
            </a:r>
            <a:r>
              <a:rPr lang="en-US" sz="2400" b="1" dirty="0">
                <a:solidFill>
                  <a:srgbClr val="9900FF"/>
                </a:solidFill>
                <a:latin typeface=".VnTimeH" pitchFamily="34" charset="0"/>
              </a:rPr>
              <a:t>                </a:t>
            </a:r>
            <a:r>
              <a:rPr lang="en-US" sz="2400" b="1" u="sng" dirty="0" err="1">
                <a:solidFill>
                  <a:srgbClr val="9900FF"/>
                </a:solidFill>
                <a:latin typeface=".VnTimeH" pitchFamily="34" charset="0"/>
              </a:rPr>
              <a:t>Tr­êng</a:t>
            </a:r>
            <a:r>
              <a:rPr lang="en-US" sz="2400" b="1" u="sng" dirty="0">
                <a:solidFill>
                  <a:srgbClr val="9900FF"/>
                </a:solidFill>
                <a:latin typeface=".VnTimeH" pitchFamily="34" charset="0"/>
              </a:rPr>
              <a:t> </a:t>
            </a:r>
            <a:r>
              <a:rPr lang="en-US" sz="2400" b="1" u="sng" dirty="0" err="1">
                <a:solidFill>
                  <a:srgbClr val="9900FF"/>
                </a:solidFill>
                <a:latin typeface=".VnTimeH" pitchFamily="34" charset="0"/>
              </a:rPr>
              <a:t>tiÓu</a:t>
            </a:r>
            <a:r>
              <a:rPr lang="en-US" sz="2400" b="1" u="sng" dirty="0">
                <a:solidFill>
                  <a:srgbClr val="9900FF"/>
                </a:solidFill>
                <a:latin typeface=".VnTimeH" pitchFamily="34" charset="0"/>
              </a:rPr>
              <a:t> </a:t>
            </a:r>
            <a:r>
              <a:rPr lang="en-US" sz="2400" b="1" u="sng" dirty="0" err="1">
                <a:solidFill>
                  <a:srgbClr val="9900FF"/>
                </a:solidFill>
                <a:latin typeface=".VnTimeH" pitchFamily="34" charset="0"/>
              </a:rPr>
              <a:t>häc</a:t>
            </a:r>
            <a:r>
              <a:rPr lang="en-US" sz="2400" b="1" u="sng" dirty="0">
                <a:solidFill>
                  <a:srgbClr val="9900FF"/>
                </a:solidFill>
                <a:latin typeface=".VnTimeH" pitchFamily="34" charset="0"/>
              </a:rPr>
              <a:t> </a:t>
            </a:r>
            <a:r>
              <a:rPr lang="en-US" sz="2400" b="1" u="sng" dirty="0">
                <a:solidFill>
                  <a:srgbClr val="9900FF"/>
                </a:solidFill>
                <a:latin typeface="Times New Roman" pitchFamily="18" charset="0"/>
                <a:cs typeface="Times New Roman" pitchFamily="18" charset="0"/>
              </a:rPr>
              <a:t>VŨ XUÂN THIỀU</a:t>
            </a:r>
            <a:endParaRPr lang="en-US" sz="2400" b="1" u="sng" dirty="0">
              <a:solidFill>
                <a:srgbClr val="9900FF"/>
              </a:solidFill>
              <a:latin typeface=".VnTimeH" pitchFamily="34" charset="0"/>
            </a:endParaRPr>
          </a:p>
        </p:txBody>
      </p:sp>
      <p:sp>
        <p:nvSpPr>
          <p:cNvPr id="5123" name="WordArt 5"/>
          <p:cNvSpPr>
            <a:spLocks noChangeArrowheads="1" noChangeShapeType="1" noTextEdit="1"/>
          </p:cNvSpPr>
          <p:nvPr/>
        </p:nvSpPr>
        <p:spPr bwMode="auto">
          <a:xfrm>
            <a:off x="762000" y="1981200"/>
            <a:ext cx="7162800" cy="2514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 dirty="0" err="1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Môn</a:t>
            </a:r>
            <a:r>
              <a:rPr lang="en-US" sz="3600" b="1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: </a:t>
            </a:r>
            <a:r>
              <a:rPr lang="en-US" sz="3600" b="1" kern="10" dirty="0" err="1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Mĩ</a:t>
            </a:r>
            <a:r>
              <a:rPr lang="en-US" sz="3600" b="1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3600" b="1" kern="10" dirty="0" err="1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thuật</a:t>
            </a:r>
            <a:r>
              <a:rPr lang="en-US" sz="3600" b="1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3600" b="1" kern="10" dirty="0" err="1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Lớp</a:t>
            </a:r>
            <a:r>
              <a:rPr lang="en-US" sz="3600" b="1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3600" b="1" kern="10" dirty="0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2</a:t>
            </a:r>
            <a:endParaRPr lang="en-US" sz="3600" b="1" kern="10" dirty="0">
              <a:ln w="12700">
                <a:solidFill>
                  <a:srgbClr val="EAEAEA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0" scaled="1"/>
              </a:gradFill>
              <a:effectLst>
                <a:outerShdw dist="35921" dir="2700000" sy="50000" kx="2115830" algn="bl" rotWithShape="0">
                  <a:srgbClr val="C0C0C0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  <a:p>
            <a:pPr algn="ctr"/>
            <a:r>
              <a:rPr lang="en-US" sz="3600" b="1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CHỦ </a:t>
            </a:r>
            <a:r>
              <a:rPr lang="en-US" sz="3600" b="1" kern="10" dirty="0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ĐỀ 1</a:t>
            </a:r>
          </a:p>
          <a:p>
            <a:pPr algn="ctr"/>
            <a:r>
              <a:rPr lang="en-US" sz="3600" b="1" kern="10" dirty="0" err="1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Tìm</a:t>
            </a:r>
            <a:r>
              <a:rPr lang="en-US" sz="3600" b="1" kern="10" dirty="0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3600" b="1" kern="10" dirty="0" err="1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hiểu</a:t>
            </a:r>
            <a:r>
              <a:rPr lang="en-US" sz="3600" b="1" kern="10" dirty="0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3600" b="1" kern="10" dirty="0" err="1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tranh</a:t>
            </a:r>
            <a:r>
              <a:rPr lang="en-US" sz="3600" b="1" kern="10" dirty="0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3600" b="1" kern="10" dirty="0" err="1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theo</a:t>
            </a:r>
            <a:r>
              <a:rPr lang="en-US" sz="3600" b="1" kern="10" dirty="0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3600" b="1" kern="10" dirty="0" err="1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chủ</a:t>
            </a:r>
            <a:r>
              <a:rPr lang="en-US" sz="3600" b="1" kern="10" dirty="0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3600" b="1" kern="10" dirty="0" err="1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đề</a:t>
            </a:r>
            <a:r>
              <a:rPr lang="en-US" sz="3600" b="1" kern="10" dirty="0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: </a:t>
            </a:r>
          </a:p>
          <a:p>
            <a:pPr algn="ctr"/>
            <a:r>
              <a:rPr lang="en-US" sz="3600" b="1" kern="10" dirty="0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MÙA HÈ CỦA EM </a:t>
            </a:r>
            <a:endParaRPr lang="en-US" sz="3600" b="1" kern="10" dirty="0">
              <a:ln w="12700">
                <a:solidFill>
                  <a:srgbClr val="EAEAEA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0" scaled="1"/>
              </a:gradFill>
              <a:effectLst>
                <a:outerShdw dist="35921" dir="2700000" sy="50000" kx="2115830" algn="bl" rotWithShape="0">
                  <a:srgbClr val="C0C0C0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5124" name="Rectangle 3"/>
          <p:cNvSpPr>
            <a:spLocks noChangeArrowheads="1"/>
          </p:cNvSpPr>
          <p:nvPr/>
        </p:nvSpPr>
        <p:spPr bwMode="auto">
          <a:xfrm>
            <a:off x="2286000" y="4648200"/>
            <a:ext cx="4210512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endParaRPr lang="en-US" sz="1800" b="1" u="sng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/>
            <a:r>
              <a:rPr lang="en-US" sz="1800" b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Giáo</a:t>
            </a:r>
            <a:r>
              <a:rPr lang="en-US" sz="18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viên</a:t>
            </a:r>
            <a:r>
              <a:rPr lang="en-US" sz="18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18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18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1800" b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Phạm</a:t>
            </a:r>
            <a:r>
              <a:rPr lang="en-US" sz="18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Thị</a:t>
            </a:r>
            <a:r>
              <a:rPr lang="en-US" sz="18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Việt</a:t>
            </a:r>
            <a:r>
              <a:rPr lang="en-US" sz="18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Bình</a:t>
            </a:r>
            <a:endParaRPr lang="en-US" sz="1800" b="1" dirty="0" smtClean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b="1" u="sng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NĂM HỌC 2016 - 2017</a:t>
            </a:r>
            <a:endParaRPr lang="en-US" sz="1800" b="1" u="sng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 l="5357" t="10714" r="8929" b="8928"/>
          <a:stretch>
            <a:fillRect/>
          </a:stretch>
        </p:blipFill>
        <p:spPr bwMode="auto">
          <a:xfrm>
            <a:off x="1032933" y="838200"/>
            <a:ext cx="7044267" cy="49530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3" name="TextBox 2"/>
          <p:cNvSpPr txBox="1"/>
          <p:nvPr/>
        </p:nvSpPr>
        <p:spPr>
          <a:xfrm>
            <a:off x="4419600" y="6096000"/>
            <a:ext cx="838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a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657600" y="0"/>
            <a:ext cx="3276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I.Tìm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hiểu</a:t>
            </a:r>
            <a:endParaRPr lang="en-US" sz="32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 l="7150" t="9533" r="7054" b="4671"/>
          <a:stretch>
            <a:fillRect/>
          </a:stretch>
        </p:blipFill>
        <p:spPr bwMode="auto">
          <a:xfrm>
            <a:off x="1143000" y="685800"/>
            <a:ext cx="6781800" cy="508635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4" name="TextBox 3"/>
          <p:cNvSpPr txBox="1"/>
          <p:nvPr/>
        </p:nvSpPr>
        <p:spPr>
          <a:xfrm>
            <a:off x="4419600" y="6019800"/>
            <a:ext cx="914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b</a:t>
            </a:r>
            <a:endParaRPr lang="en-US" b="1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971800" y="0"/>
            <a:ext cx="3276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II.Thực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hiện</a:t>
            </a:r>
            <a:endParaRPr lang="en-US" sz="32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 l="2055" t="32877" r="6507" b="26027"/>
          <a:stretch>
            <a:fillRect/>
          </a:stretch>
        </p:blipFill>
        <p:spPr bwMode="auto">
          <a:xfrm>
            <a:off x="1143000" y="838200"/>
            <a:ext cx="6781800" cy="22860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/>
          <a:srcRect l="7627" t="32203" r="2119" b="16949"/>
          <a:stretch>
            <a:fillRect/>
          </a:stretch>
        </p:blipFill>
        <p:spPr bwMode="auto">
          <a:xfrm>
            <a:off x="1143000" y="3581400"/>
            <a:ext cx="6776720" cy="2831206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971800" y="0"/>
            <a:ext cx="4191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u="sng" dirty="0" err="1" smtClean="0">
                <a:latin typeface="Times New Roman" pitchFamily="18" charset="0"/>
                <a:cs typeface="Times New Roman" pitchFamily="18" charset="0"/>
              </a:rPr>
              <a:t>Tranh</a:t>
            </a:r>
            <a:r>
              <a:rPr lang="en-US" sz="3200" b="1" u="sng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u="sng" dirty="0" err="1" smtClean="0">
                <a:latin typeface="Times New Roman" pitchFamily="18" charset="0"/>
                <a:cs typeface="Times New Roman" pitchFamily="18" charset="0"/>
              </a:rPr>
              <a:t>tham</a:t>
            </a:r>
            <a:r>
              <a:rPr lang="en-US" sz="3200" b="1" u="sng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u="sng" dirty="0" err="1" smtClean="0">
                <a:latin typeface="Times New Roman" pitchFamily="18" charset="0"/>
                <a:cs typeface="Times New Roman" pitchFamily="18" charset="0"/>
              </a:rPr>
              <a:t>khảo</a:t>
            </a:r>
            <a:endParaRPr lang="en-US" sz="3200" b="1" u="sng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 l="12232" t="17857" r="10880" b="7143"/>
          <a:stretch>
            <a:fillRect/>
          </a:stretch>
        </p:blipFill>
        <p:spPr bwMode="auto">
          <a:xfrm>
            <a:off x="990600" y="990600"/>
            <a:ext cx="3124200" cy="24384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print"/>
          <a:srcRect l="11765" t="13072" r="9804" b="5882"/>
          <a:stretch>
            <a:fillRect/>
          </a:stretch>
        </p:blipFill>
        <p:spPr bwMode="auto">
          <a:xfrm>
            <a:off x="4876800" y="990600"/>
            <a:ext cx="3276600" cy="24384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 cstate="print"/>
          <a:srcRect l="10448" t="17910" r="16418" b="10448"/>
          <a:stretch>
            <a:fillRect/>
          </a:stretch>
        </p:blipFill>
        <p:spPr bwMode="auto">
          <a:xfrm>
            <a:off x="2971800" y="3886200"/>
            <a:ext cx="3352800" cy="24384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Love is blue.wav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4495800" y="7620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05 Track 5-1.wma">
            <a:hlinkClick r:id="" action="ppaction://media"/>
          </p:cNvPr>
          <p:cNvPicPr>
            <a:picLocks noRot="1" noChangeAspect="1"/>
          </p:cNvPicPr>
          <p:nvPr>
            <a:audioFile r:link="rId2"/>
          </p:nvPr>
        </p:nvPicPr>
        <p:blipFill>
          <a:blip r:embed="rId5"/>
          <a:srcRect/>
          <a:stretch>
            <a:fillRect/>
          </a:stretch>
        </p:blipFill>
        <p:spPr bwMode="auto">
          <a:xfrm>
            <a:off x="4495800" y="12192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Love is blue.wav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6"/>
          <a:srcRect/>
          <a:stretch>
            <a:fillRect/>
          </a:stretch>
        </p:blipFill>
        <p:spPr bwMode="auto">
          <a:xfrm>
            <a:off x="4495800" y="16764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2971800" y="0"/>
            <a:ext cx="3276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III.Thực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hành</a:t>
            </a:r>
            <a:endParaRPr lang="en-US" sz="32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5872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178840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>
                <p:cTn id="1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158720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>
                <p:cTn id="19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29</TotalTime>
  <Words>62</Words>
  <Application>Microsoft Office PowerPoint</Application>
  <PresentationFormat>On-screen Show (4:3)</PresentationFormat>
  <Paragraphs>14</Paragraphs>
  <Slides>6</Slides>
  <Notes>0</Notes>
  <HiddenSlides>0</HiddenSlides>
  <MMClips>3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Office Theme</vt:lpstr>
      <vt:lpstr>Slide 1</vt:lpstr>
      <vt:lpstr>Slide 2</vt:lpstr>
      <vt:lpstr>Slide 3</vt:lpstr>
      <vt:lpstr>Slide 4</vt:lpstr>
      <vt:lpstr>Slide 5</vt:lpstr>
      <vt:lpstr>Slide 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lenovo</dc:creator>
  <cp:lastModifiedBy>lenovo</cp:lastModifiedBy>
  <cp:revision>5</cp:revision>
  <dcterms:created xsi:type="dcterms:W3CDTF">2016-09-19T10:46:47Z</dcterms:created>
  <dcterms:modified xsi:type="dcterms:W3CDTF">2016-09-19T14:52:44Z</dcterms:modified>
</cp:coreProperties>
</file>